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</p:sldIdLst>
  <p:sldSz cx="10080625" cy="7559675"/>
  <p:notesSz cx="7559675" cy="10691813"/>
  <p:defaultTextStyle>
    <a:defPPr>
      <a:defRPr lang="ru-RU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58" y="-8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FA3576-AF1B-4E05-B3FC-B16F9AB34F26}" type="slidenum">
              <a:t>‹#›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02253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7DF6F73E-DD9C-4C4E-AEC7-12BD4EC51CA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24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77" marR="0" lvl="0" indent="-215977" defTabSz="914305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152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2563"/>
            <a:ext cx="10080625" cy="3297112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080625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923682"/>
            <a:ext cx="10080625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63924"/>
            <a:ext cx="100806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757" y="5569496"/>
            <a:ext cx="6214412" cy="97237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77E414-F427-485B-ADD3-9C2C294CC90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327" y="3452770"/>
            <a:ext cx="7910326" cy="1976635"/>
          </a:xfrm>
          <a:effectLst/>
        </p:spPr>
        <p:txBody>
          <a:bodyPr>
            <a:noAutofit/>
          </a:bodyPr>
          <a:lstStyle>
            <a:lvl1pPr marL="705560" indent="-503972"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0130" y="806364"/>
            <a:ext cx="7056438" cy="38302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F25B68-F278-4AAD-A9C6-84BE2C6A9E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1938" y="415041"/>
            <a:ext cx="2268141" cy="577429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4604" y="806365"/>
            <a:ext cx="5323954" cy="53955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18A9F3-FA4E-4EB3-97AB-FD12E767D8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950A95-9E10-4EF4-B2F0-D8FDC790651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60078" y="806366"/>
            <a:ext cx="7056438" cy="38302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62563"/>
            <a:ext cx="10080625" cy="329711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080625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23682"/>
            <a:ext cx="10080625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924"/>
            <a:ext cx="100806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456" y="2394942"/>
            <a:ext cx="6577835" cy="2671290"/>
          </a:xfrm>
          <a:effectLst/>
        </p:spPr>
        <p:txBody>
          <a:bodyPr anchor="b"/>
          <a:lstStyle>
            <a:lvl1pPr algn="r">
              <a:defRPr sz="51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9597" y="5078928"/>
            <a:ext cx="6582055" cy="920940"/>
          </a:xfrm>
        </p:spPr>
        <p:txBody>
          <a:bodyPr anchor="t"/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8E8D53-AACA-47B2-9FC3-75BBF3F45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ACED79-34F8-4607-957F-2F63B1C70F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60077" y="806364"/>
            <a:ext cx="3689509" cy="38302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20957" y="806366"/>
            <a:ext cx="3689509" cy="38302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78" y="806365"/>
            <a:ext cx="3689509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4902" y="1543601"/>
            <a:ext cx="3689509" cy="30238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3328" y="806365"/>
            <a:ext cx="3689509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marL="0" lvl="0" indent="0" algn="ctr" defTabSz="1007943" rtl="0" eaLnBrk="1" latinLnBrk="0" hangingPunct="1">
              <a:spcBef>
                <a:spcPct val="20000"/>
              </a:spcBef>
              <a:spcAft>
                <a:spcPts val="331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7" y="1542174"/>
            <a:ext cx="3689509" cy="30238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72FBBA-2EB1-4CB2-88F0-A7554C3E6E6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B3DF41-8B59-414B-90D0-DB5DDAB8A4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132863-D716-45DC-8ABA-8F119ED35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045" y="2435896"/>
            <a:ext cx="4008531" cy="1387255"/>
          </a:xfrm>
          <a:effectLst/>
        </p:spPr>
        <p:txBody>
          <a:bodyPr anchor="b">
            <a:noAutofit/>
          </a:bodyPr>
          <a:lstStyle>
            <a:lvl1pPr marL="251986" indent="-251986" algn="l">
              <a:defRPr sz="3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032" y="806366"/>
            <a:ext cx="4428557" cy="5395533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5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956" y="3855679"/>
            <a:ext cx="3735762" cy="2358422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D1E346-F80D-4767-B2A1-39FF97DA2A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2563"/>
            <a:ext cx="10080625" cy="329711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080625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923682"/>
            <a:ext cx="10080625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63924"/>
            <a:ext cx="100806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3570" y="1259946"/>
            <a:ext cx="4536281" cy="344782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2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810" y="1113874"/>
            <a:ext cx="4072504" cy="2384329"/>
          </a:xfrm>
        </p:spPr>
        <p:txBody>
          <a:bodyPr anchor="b"/>
          <a:lstStyle>
            <a:lvl1pPr marL="201589" indent="-201589">
              <a:buFont typeface="Georgia" pitchFamily="18" charset="0"/>
              <a:buChar char="*"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1A7865-EA16-4FD7-B584-A8F65CBA7CF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763" y="4921197"/>
            <a:ext cx="7037407" cy="1259946"/>
          </a:xfrm>
        </p:spPr>
        <p:txBody>
          <a:bodyPr anchor="b">
            <a:noAutofit/>
          </a:bodyPr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27758"/>
            <a:ext cx="10080625" cy="193191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080625" cy="562775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53857"/>
            <a:ext cx="10080625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924"/>
            <a:ext cx="100806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6977" y="4819505"/>
            <a:ext cx="7179591" cy="1259946"/>
          </a:xfrm>
          <a:prstGeom prst="rect">
            <a:avLst/>
          </a:prstGeom>
          <a:effectLst/>
        </p:spPr>
        <p:txBody>
          <a:bodyPr vert="horz" lIns="100794" tIns="50397" rIns="100794" bIns="50397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78" y="807181"/>
            <a:ext cx="7056438" cy="383023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4422" y="6803708"/>
            <a:ext cx="2772172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031" y="6803708"/>
            <a:ext cx="3696230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0260" y="6803708"/>
            <a:ext cx="2016125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E57B6CAC-7240-4656-A505-50BDE72CF1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52780" indent="-352780" algn="r" defTabSz="1007943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1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1986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04766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7149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9532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32074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34456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167078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19858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852479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 noGrp="1"/>
          </p:cNvSpPr>
          <p:nvPr>
            <p:ph type="title"/>
          </p:nvPr>
        </p:nvSpPr>
        <p:spPr>
          <a:xfrm>
            <a:off x="431797" y="1259559"/>
            <a:ext cx="9289032" cy="2671291"/>
          </a:xfrm>
        </p:spPr>
        <p:txBody>
          <a:bodyPr anchorCtr="1"/>
          <a:lstStyle/>
          <a:p>
            <a:pPr marL="0" indent="0" algn="ctr">
              <a:buNone/>
            </a:pPr>
            <a:r>
              <a:rPr lang="ru-RU" sz="4000" dirty="0">
                <a:effectLst>
                  <a:outerShdw dist="20323" dir="1799338">
                    <a:srgbClr val="000000"/>
                  </a:outerShdw>
                </a:effectLst>
              </a:rPr>
              <a:t>ДИДАКТИЧЕСКАЯ ИГРА</a:t>
            </a:r>
            <a:br>
              <a:rPr lang="ru-RU" sz="4000" dirty="0">
                <a:effectLst>
                  <a:outerShdw dist="20323" dir="1799338">
                    <a:srgbClr val="000000"/>
                  </a:outerShdw>
                </a:effectLst>
              </a:rPr>
            </a:br>
            <a:r>
              <a:rPr lang="ru-RU" sz="4000" dirty="0">
                <a:effectLst>
                  <a:outerShdw dist="20323" dir="1799338">
                    <a:srgbClr val="000000"/>
                  </a:outerShdw>
                </a:effectLst>
              </a:rPr>
              <a:t> « ЧТО ЛИШНЕЕ»</a:t>
            </a:r>
            <a:br>
              <a:rPr lang="ru-RU" sz="4000" dirty="0">
                <a:effectLst>
                  <a:outerShdw dist="20323" dir="1799338">
                    <a:srgbClr val="000000"/>
                  </a:outerShdw>
                </a:effectLst>
              </a:rPr>
            </a:br>
            <a:r>
              <a:rPr lang="ru-RU" dirty="0">
                <a:effectLst>
                  <a:outerShdw dist="20323" dir="1799338">
                    <a:srgbClr val="000000"/>
                  </a:outerShdw>
                </a:effectLst>
              </a:rPr>
              <a:t/>
            </a:r>
            <a:br>
              <a:rPr lang="ru-RU" dirty="0">
                <a:effectLst>
                  <a:outerShdw dist="20323" dir="1799338">
                    <a:srgbClr val="000000"/>
                  </a:outerShdw>
                </a:effectLst>
              </a:rPr>
            </a:br>
            <a:r>
              <a:rPr lang="ru-RU" sz="2800" b="0" dirty="0">
                <a:effectLst>
                  <a:outerShdw dist="20323" dir="1799338">
                    <a:srgbClr val="000000"/>
                  </a:outerShdw>
                </a:effectLst>
              </a:rPr>
              <a:t>для детей 3-4 лет</a:t>
            </a:r>
          </a:p>
        </p:txBody>
      </p:sp>
      <p:sp>
        <p:nvSpPr>
          <p:cNvPr id="3" name="Текст 5"/>
          <p:cNvSpPr txBox="1">
            <a:spLocks noGrp="1"/>
          </p:cNvSpPr>
          <p:nvPr>
            <p:ph type="body" idx="1"/>
          </p:nvPr>
        </p:nvSpPr>
        <p:spPr>
          <a:xfrm>
            <a:off x="2159992" y="5219997"/>
            <a:ext cx="6582055" cy="164396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Выполнила :Воспитатель </a:t>
            </a:r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МБДОУ «ЦРР-Детский сад №164» </a:t>
            </a:r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Королькова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Ирина Витальевна</a:t>
            </a:r>
          </a:p>
          <a:p>
            <a:pPr>
              <a:lnSpc>
                <a:spcPct val="80000"/>
              </a:lnSpc>
              <a:spcBef>
                <a:spcPts val="100"/>
              </a:spcBef>
            </a:pP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8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Воронеж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Елка на ножке - картинка №110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72157" y="4699486"/>
            <a:ext cx="2456800" cy="137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1" descr="Картинки по запросу картинки три медведя"/>
          <p:cNvPicPr>
            <a:picLocks noChangeAspect="1"/>
          </p:cNvPicPr>
          <p:nvPr/>
        </p:nvPicPr>
        <p:blipFill>
          <a:blip r:embed="rId4"/>
          <a:srcRect l="71074" t="26975" r="5507" b="17208"/>
          <a:stretch>
            <a:fillRect/>
          </a:stretch>
        </p:blipFill>
        <p:spPr>
          <a:xfrm>
            <a:off x="287780" y="323450"/>
            <a:ext cx="1421617" cy="223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Елка на ножке - картинка №110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3851" y="3128968"/>
            <a:ext cx="2456800" cy="3035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Елка на ножке - картинка №110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64443" y="3040508"/>
            <a:ext cx="2456800" cy="30355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ьная выноска 5"/>
          <p:cNvSpPr/>
          <p:nvPr/>
        </p:nvSpPr>
        <p:spPr>
          <a:xfrm>
            <a:off x="3500392" y="327999"/>
            <a:ext cx="3680933" cy="1651638"/>
          </a:xfrm>
          <a:prstGeom prst="wedgeEllipseCallout">
            <a:avLst>
              <a:gd name="adj1" fmla="val -101982"/>
              <a:gd name="adj2" fmla="val 184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04208" y="755501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Какая ёлка лишняя?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картинки три медведя"/>
          <p:cNvPicPr>
            <a:picLocks noChangeAspect="1"/>
          </p:cNvPicPr>
          <p:nvPr/>
        </p:nvPicPr>
        <p:blipFill>
          <a:blip r:embed="rId3"/>
          <a:srcRect l="71074" t="26975" r="5507" b="17208"/>
          <a:stretch>
            <a:fillRect/>
          </a:stretch>
        </p:blipFill>
        <p:spPr>
          <a:xfrm flipH="1">
            <a:off x="8027966" y="333326"/>
            <a:ext cx="1421617" cy="223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40" y="2947936"/>
            <a:ext cx="1961812" cy="280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766" y="3995861"/>
            <a:ext cx="1961812" cy="177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060" y="2987749"/>
            <a:ext cx="1961812" cy="280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965" y="2987749"/>
            <a:ext cx="2197095" cy="276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ьная выноска 5"/>
          <p:cNvSpPr/>
          <p:nvPr/>
        </p:nvSpPr>
        <p:spPr>
          <a:xfrm flipV="1">
            <a:off x="2448024" y="70834"/>
            <a:ext cx="3939121" cy="2196833"/>
          </a:xfrm>
          <a:prstGeom prst="wedgeEllipseCallout">
            <a:avLst>
              <a:gd name="adj1" fmla="val 97208"/>
              <a:gd name="adj2" fmla="val -642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924176" y="261309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Назови одним словом.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Какой цветок лишний?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картинки три медведя"/>
          <p:cNvPicPr>
            <a:picLocks noChangeAspect="1"/>
          </p:cNvPicPr>
          <p:nvPr/>
        </p:nvPicPr>
        <p:blipFill>
          <a:blip r:embed="rId3"/>
          <a:srcRect l="71074" t="26975" r="5507" b="17208"/>
          <a:stretch>
            <a:fillRect/>
          </a:stretch>
        </p:blipFill>
        <p:spPr>
          <a:xfrm>
            <a:off x="287780" y="323450"/>
            <a:ext cx="1421617" cy="223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3059757"/>
            <a:ext cx="1560630" cy="337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6" y="3009813"/>
            <a:ext cx="1831164" cy="342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04" y="2954694"/>
            <a:ext cx="1845444" cy="348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52" y="3008023"/>
            <a:ext cx="2016224" cy="33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2985288" y="337519"/>
            <a:ext cx="4320480" cy="1691605"/>
          </a:xfrm>
          <a:prstGeom prst="wedgeEllipseCallout">
            <a:avLst>
              <a:gd name="adj1" fmla="val -79858"/>
              <a:gd name="adj2" fmla="val -1317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32712" y="706267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Какая ваза не такая, 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как остальные?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2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картинки три медведя"/>
          <p:cNvPicPr>
            <a:picLocks noChangeAspect="1"/>
          </p:cNvPicPr>
          <p:nvPr/>
        </p:nvPicPr>
        <p:blipFill>
          <a:blip r:embed="rId3"/>
          <a:srcRect l="71074" t="26975" r="5507" b="17208"/>
          <a:stretch>
            <a:fillRect/>
          </a:stretch>
        </p:blipFill>
        <p:spPr>
          <a:xfrm>
            <a:off x="287780" y="323450"/>
            <a:ext cx="1421617" cy="223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://img.freeapp1.info/2014/0417/apple-crisp-recipe-101_f752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0" y="3347788"/>
            <a:ext cx="2750237" cy="275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lker.com/cliparts/U/i/2/Q/R/K/yellow-apple-h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28" y="3131765"/>
            <a:ext cx="2592130" cy="294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.ytimg.com/vi/RxL7zI7Z-fA/maxresdefaul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8" t="13545" r="21312" b="8602"/>
          <a:stretch/>
        </p:blipFill>
        <p:spPr bwMode="auto">
          <a:xfrm>
            <a:off x="3515502" y="2969623"/>
            <a:ext cx="3366204" cy="325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ьная выноска 6"/>
          <p:cNvSpPr/>
          <p:nvPr/>
        </p:nvSpPr>
        <p:spPr>
          <a:xfrm flipH="1" flipV="1">
            <a:off x="3038017" y="323450"/>
            <a:ext cx="3312368" cy="1872209"/>
          </a:xfrm>
          <a:prstGeom prst="wedgeEllipseCallout">
            <a:avLst>
              <a:gd name="adj1" fmla="val 87289"/>
              <a:gd name="adj2" fmla="val 1579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355088" y="521325"/>
            <a:ext cx="2678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Какое яблоко лишнее? Почему?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картинки три медведя"/>
          <p:cNvPicPr>
            <a:picLocks noChangeAspect="1"/>
          </p:cNvPicPr>
          <p:nvPr/>
        </p:nvPicPr>
        <p:blipFill>
          <a:blip r:embed="rId3"/>
          <a:srcRect l="71074" t="26975" r="5507" b="17208"/>
          <a:stretch>
            <a:fillRect/>
          </a:stretch>
        </p:blipFill>
        <p:spPr>
          <a:xfrm flipH="1">
            <a:off x="8047459" y="323449"/>
            <a:ext cx="1421617" cy="223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2970758"/>
            <a:ext cx="1872208" cy="302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12" y="2970757"/>
            <a:ext cx="1572112" cy="302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36" y="2970759"/>
            <a:ext cx="1965505" cy="302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23" y="4067869"/>
            <a:ext cx="1620453" cy="193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ьная выноска 2"/>
          <p:cNvSpPr/>
          <p:nvPr/>
        </p:nvSpPr>
        <p:spPr>
          <a:xfrm flipH="1">
            <a:off x="3888184" y="179437"/>
            <a:ext cx="3672408" cy="1512168"/>
          </a:xfrm>
          <a:prstGeom prst="wedgeEllipseCallout">
            <a:avLst>
              <a:gd name="adj1" fmla="val -68141"/>
              <a:gd name="adj2" fmla="val 1815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домик лишний? Почему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46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картинки три медведя"/>
          <p:cNvPicPr>
            <a:picLocks noChangeAspect="1"/>
          </p:cNvPicPr>
          <p:nvPr/>
        </p:nvPicPr>
        <p:blipFill>
          <a:blip r:embed="rId3"/>
          <a:srcRect l="71074" t="26975" r="5507" b="17208"/>
          <a:stretch>
            <a:fillRect/>
          </a:stretch>
        </p:blipFill>
        <p:spPr>
          <a:xfrm flipH="1">
            <a:off x="8083191" y="107429"/>
            <a:ext cx="1421617" cy="223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40" y="2804828"/>
            <a:ext cx="2236716" cy="320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924" y="2618815"/>
            <a:ext cx="1944216" cy="357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92" y="2618815"/>
            <a:ext cx="1944216" cy="357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128" y="2618815"/>
            <a:ext cx="1944216" cy="357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3600152" y="255407"/>
            <a:ext cx="3915568" cy="1436198"/>
          </a:xfrm>
          <a:prstGeom prst="wedgeEllipseCallout">
            <a:avLst>
              <a:gd name="adj1" fmla="val 72958"/>
              <a:gd name="adj2" fmla="val -465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78268" y="496452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 что теперь лишнее?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9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503808" y="3815841"/>
            <a:ext cx="2304256" cy="2232248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952080" y="3851845"/>
            <a:ext cx="2160240" cy="223224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7416576" y="3851378"/>
            <a:ext cx="2448272" cy="2232248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84328" y="3923386"/>
            <a:ext cx="2074848" cy="21602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Картинки по запросу картинки три медведя"/>
          <p:cNvPicPr>
            <a:picLocks noChangeAspect="1"/>
          </p:cNvPicPr>
          <p:nvPr/>
        </p:nvPicPr>
        <p:blipFill>
          <a:blip r:embed="rId3"/>
          <a:srcRect l="71074" t="26975" r="5507" b="17208"/>
          <a:stretch>
            <a:fillRect/>
          </a:stretch>
        </p:blipFill>
        <p:spPr>
          <a:xfrm>
            <a:off x="503808" y="827509"/>
            <a:ext cx="1421617" cy="22322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вальная выноска 6"/>
          <p:cNvSpPr/>
          <p:nvPr/>
        </p:nvSpPr>
        <p:spPr>
          <a:xfrm>
            <a:off x="2808064" y="251445"/>
            <a:ext cx="3888432" cy="1512168"/>
          </a:xfrm>
          <a:prstGeom prst="wedgeEllipseCallout">
            <a:avLst>
              <a:gd name="adj1" fmla="val -84326"/>
              <a:gd name="adj2" fmla="val 5009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это?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Какая фигура лишняя?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1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молодц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38" y="40341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к сделать анимацию салют в презентаци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43" y="683493"/>
            <a:ext cx="4314825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нимашки Мишки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00" y="3419797"/>
            <a:ext cx="2088232" cy="288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64248" y="8995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43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415</TotalTime>
  <Words>61</Words>
  <Application>Microsoft Office PowerPoint</Application>
  <PresentationFormat>Произвольный</PresentationFormat>
  <Paragraphs>17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ДИДАКТИЧЕСКАЯ ИГРА  « ЧТО ЛИШНЕЕ»  для детей 3-4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 « ЧТО ЛИШНЕЕ»  для детей 3-4 лет</dc:title>
  <dc:creator>pc</dc:creator>
  <cp:lastModifiedBy>pc</cp:lastModifiedBy>
  <cp:revision>21</cp:revision>
  <dcterms:created xsi:type="dcterms:W3CDTF">2009-04-16T11:32:32Z</dcterms:created>
  <dcterms:modified xsi:type="dcterms:W3CDTF">2017-03-31T13:11:13Z</dcterms:modified>
</cp:coreProperties>
</file>