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34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05.03.2017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2211846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rgbClr val="C00000"/>
                </a:solidFill>
              </a:rPr>
              <a:t>Символ года 2017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388" y="4714884"/>
            <a:ext cx="2357454" cy="923916"/>
          </a:xfrm>
        </p:spPr>
        <p:txBody>
          <a:bodyPr>
            <a:normAutofit fontScale="62500" lnSpcReduction="20000"/>
          </a:bodyPr>
          <a:lstStyle/>
          <a:p>
            <a:r>
              <a:rPr lang="ru-RU" sz="2400" dirty="0" smtClean="0"/>
              <a:t>Выполнила воспитатель</a:t>
            </a:r>
          </a:p>
          <a:p>
            <a:r>
              <a:rPr lang="ru-RU" sz="2400" dirty="0" smtClean="0"/>
              <a:t> 1 категории</a:t>
            </a:r>
          </a:p>
          <a:p>
            <a:r>
              <a:rPr lang="ru-RU" sz="2400" dirty="0" smtClean="0"/>
              <a:t> Калиничева М В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405740" cy="555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85852" y="6072206"/>
          <a:ext cx="721523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15238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Нам 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потребуется: рисунок «Петушок», клей, бумага, ножницы, линейка, карандаш.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214290"/>
            <a:ext cx="7701201" cy="524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214414" y="5643578"/>
          <a:ext cx="583408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082"/>
              </a:tblGrid>
              <a:tr h="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Нарезаем бумагу на квадраты 1*1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см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857652" cy="329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73785"/>
            <a:ext cx="4357163" cy="315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714876" y="785794"/>
          <a:ext cx="4000528" cy="642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0528"/>
              </a:tblGrid>
              <a:tr h="64294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Берем стержень</a:t>
                      </a:r>
                      <a:r>
                        <a:rPr lang="ru-RU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 от ручки и накручиваем на него бумагу.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7497" y="669703"/>
            <a:ext cx="3643306" cy="27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625711" y="732216"/>
            <a:ext cx="3571900" cy="267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071942"/>
            <a:ext cx="378621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500430" y="1357298"/>
          <a:ext cx="2500330" cy="1071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0330"/>
              </a:tblGrid>
              <a:tr h="107157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Мажем клеем и приклеиваем к рисунку.</a:t>
                      </a:r>
                      <a:endParaRPr lang="ru-RU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3881465" cy="2911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4852" y="214290"/>
            <a:ext cx="41496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390527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54016"/>
            <a:ext cx="4119591" cy="308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678693" y="1107265"/>
            <a:ext cx="571504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02268" y="1026899"/>
            <a:ext cx="5572164" cy="408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595349" y="1023921"/>
            <a:ext cx="647704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5286380" y="1397000"/>
          <a:ext cx="307183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1834"/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ysClr val="windowText" lastClr="000000"/>
                          </a:solidFill>
                        </a:rPr>
                        <a:t>Вот такой красивый получился «Символ года»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33</TotalTime>
  <Words>60</Words>
  <PresentationFormat>Экран (4:3)</PresentationFormat>
  <Paragraphs>9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Солнцестояние</vt:lpstr>
      <vt:lpstr>Символ года 2017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Символ года</dc:title>
  <dc:creator>Марьяна</dc:creator>
  <cp:lastModifiedBy>Марьяна</cp:lastModifiedBy>
  <cp:revision>8</cp:revision>
  <dcterms:created xsi:type="dcterms:W3CDTF">2017-03-05T12:52:43Z</dcterms:created>
  <dcterms:modified xsi:type="dcterms:W3CDTF">2017-03-05T13:32:41Z</dcterms:modified>
</cp:coreProperties>
</file>